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Развлечение «Давайте дружить»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Средняя возрастная группа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6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304800"/>
            <a:ext cx="8001000" cy="64007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Задачи: </a:t>
            </a:r>
            <a:endParaRPr lang="ru-RU" dirty="0"/>
          </a:p>
          <a:p>
            <a:r>
              <a:rPr lang="ru-RU" b="1" dirty="0"/>
              <a:t>Образовательные</a:t>
            </a:r>
            <a:r>
              <a:rPr lang="ru-RU" dirty="0"/>
              <a:t>:</a:t>
            </a:r>
          </a:p>
          <a:p>
            <a:r>
              <a:rPr lang="ru-RU" b="1" dirty="0"/>
              <a:t>1</a:t>
            </a:r>
            <a:r>
              <a:rPr lang="ru-RU" dirty="0"/>
              <a:t>.Обобщить знания детей по теме «Дружба»;</a:t>
            </a:r>
          </a:p>
          <a:p>
            <a:r>
              <a:rPr lang="ru-RU" b="1" dirty="0"/>
              <a:t>2</a:t>
            </a:r>
            <a:r>
              <a:rPr lang="ru-RU" dirty="0"/>
              <a:t>.Сформировать умение у детей договариваться и помогать друг другу;</a:t>
            </a:r>
          </a:p>
          <a:p>
            <a:r>
              <a:rPr lang="ru-RU" b="1" dirty="0"/>
              <a:t>3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Закрепить знания цвета, объемных геометрических тел (куб, шар, цилиндр).</a:t>
            </a:r>
          </a:p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dirty="0" smtClean="0"/>
              <a:t>Закрепить </a:t>
            </a:r>
            <a:r>
              <a:rPr lang="ru-RU" dirty="0"/>
              <a:t>умение соотносить цифру с количеством лепестков.</a:t>
            </a:r>
          </a:p>
          <a:p>
            <a:r>
              <a:rPr lang="ru-RU" b="1" dirty="0"/>
              <a:t>Развивающие: </a:t>
            </a:r>
            <a:endParaRPr lang="ru-RU" dirty="0"/>
          </a:p>
          <a:p>
            <a:r>
              <a:rPr lang="ru-RU" b="1" dirty="0"/>
              <a:t>1.</a:t>
            </a:r>
            <a:r>
              <a:rPr lang="ru-RU" dirty="0"/>
              <a:t>Развивать у детей способность к сопереживанию, желание прийти  друг другу на помощь в сложной ситуации;</a:t>
            </a:r>
          </a:p>
          <a:p>
            <a:r>
              <a:rPr lang="ru-RU" b="1" dirty="0"/>
              <a:t>2</a:t>
            </a:r>
            <a:r>
              <a:rPr lang="ru-RU" b="1" dirty="0" smtClean="0"/>
              <a:t>.</a:t>
            </a:r>
            <a:r>
              <a:rPr lang="ru-RU" dirty="0" smtClean="0"/>
              <a:t>Развивать </a:t>
            </a:r>
            <a:r>
              <a:rPr lang="ru-RU" dirty="0"/>
              <a:t>коммуникативные навыки и умения.</a:t>
            </a:r>
          </a:p>
          <a:p>
            <a:r>
              <a:rPr lang="ru-RU" b="1" dirty="0"/>
              <a:t>3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Развивать умение детей составлять целое из частей.</a:t>
            </a:r>
          </a:p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Развивать умение детей составлять фигуру из «Прозрачного квадрата  </a:t>
            </a:r>
            <a:r>
              <a:rPr lang="ru-RU" dirty="0" err="1"/>
              <a:t>В.В.Воскобовича</a:t>
            </a:r>
            <a:r>
              <a:rPr lang="ru-RU" dirty="0"/>
              <a:t>.</a:t>
            </a:r>
          </a:p>
          <a:p>
            <a:r>
              <a:rPr lang="ru-RU" b="1" dirty="0"/>
              <a:t>Воспитательные:</a:t>
            </a:r>
            <a:endParaRPr lang="ru-RU" dirty="0"/>
          </a:p>
          <a:p>
            <a:r>
              <a:rPr lang="ru-RU" b="1" dirty="0"/>
              <a:t>1.</a:t>
            </a:r>
            <a:r>
              <a:rPr lang="ru-RU" dirty="0"/>
              <a:t>Воспитывать в детях умение по - настоящему  дружить;</a:t>
            </a:r>
          </a:p>
          <a:p>
            <a:r>
              <a:rPr lang="ru-RU" b="1" dirty="0"/>
              <a:t>2.</a:t>
            </a:r>
            <a:r>
              <a:rPr lang="ru-RU" dirty="0"/>
              <a:t>Воспитывать толерантность между детьми;</a:t>
            </a:r>
          </a:p>
          <a:p>
            <a:r>
              <a:rPr lang="ru-RU" b="1" dirty="0"/>
              <a:t>3.</a:t>
            </a:r>
            <a:r>
              <a:rPr lang="ru-RU" dirty="0"/>
              <a:t>Подводить к пониманию того, что дружба  является одним из важнейших качеств во взаимоотношениях между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01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46" y="0"/>
            <a:ext cx="9120254" cy="6858000"/>
          </a:xfrm>
          <a:prstGeom prst="rect">
            <a:avLst/>
          </a:prstGeom>
          <a:noFill/>
        </p:spPr>
      </p:pic>
      <p:sp>
        <p:nvSpPr>
          <p:cNvPr id="4" name="Блок-схема: узел 3"/>
          <p:cNvSpPr/>
          <p:nvPr/>
        </p:nvSpPr>
        <p:spPr>
          <a:xfrm>
            <a:off x="4114800" y="2743200"/>
            <a:ext cx="838200" cy="838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20259216">
            <a:off x="4811157" y="1973570"/>
            <a:ext cx="2971800" cy="10433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495958">
            <a:off x="1630201" y="3959411"/>
            <a:ext cx="2971800" cy="10433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21433943">
            <a:off x="1166457" y="2738138"/>
            <a:ext cx="2971800" cy="10433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852603">
            <a:off x="1807019" y="1307751"/>
            <a:ext cx="2971800" cy="10433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262961">
            <a:off x="4812621" y="3394482"/>
            <a:ext cx="2971800" cy="10433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7226100">
            <a:off x="3564471" y="899530"/>
            <a:ext cx="2971800" cy="1043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5471771">
            <a:off x="3451333" y="4469689"/>
            <a:ext cx="2971800" cy="104336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1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Pictures\img20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2514"/>
            <a:ext cx="6781800" cy="659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10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Pictures\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6781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5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50</TotalTime>
  <Words>136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Развлечение «Давайте дружить»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</cp:revision>
  <dcterms:created xsi:type="dcterms:W3CDTF">2016-05-12T13:49:41Z</dcterms:created>
  <dcterms:modified xsi:type="dcterms:W3CDTF">2017-08-03T13:36:13Z</dcterms:modified>
</cp:coreProperties>
</file>