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8" r:id="rId4"/>
    <p:sldId id="271" r:id="rId5"/>
    <p:sldId id="268" r:id="rId6"/>
    <p:sldId id="272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42C791-88D9-49F0-9396-E6EAC62FAF23}" type="datetimeFigureOut">
              <a:rPr lang="ru-RU" smtClean="0"/>
              <a:t>03.08.2017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4EFD51-8BEC-44CC-B24A-482E43AB1C4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gif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gi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sz="2800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«Путешествие в страну математики»</a:t>
            </a: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762"/>
            <a:ext cx="8645985" cy="647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dmin\Pictures\4444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3103960" cy="398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\Pictures\6_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610" y="285293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dmin\Pictures\toc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018" y="5229742"/>
            <a:ext cx="719538" cy="71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admin\Pictures\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762" y="2715491"/>
            <a:ext cx="2857500" cy="336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8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Pictures\3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13" y="1789972"/>
            <a:ext cx="4176464" cy="453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Блок-схема: узел 12"/>
          <p:cNvSpPr/>
          <p:nvPr/>
        </p:nvSpPr>
        <p:spPr>
          <a:xfrm>
            <a:off x="4326832" y="465769"/>
            <a:ext cx="1512168" cy="1465312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1187624" y="1137090"/>
            <a:ext cx="1512168" cy="1465312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7020272" y="1931081"/>
            <a:ext cx="1512168" cy="1465312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323528" y="2415328"/>
            <a:ext cx="1620180" cy="15121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2663293" y="600714"/>
            <a:ext cx="1620180" cy="15121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5787079" y="903160"/>
            <a:ext cx="1620180" cy="15121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4" name="Picture 4" descr="C:\Users\admin\Pictures\jcxoqMXz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60" y="1516541"/>
            <a:ext cx="736696" cy="70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admin\Pictures\affbe9beb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251" y="903160"/>
            <a:ext cx="725329" cy="7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admin\Pictures\Cyrillic-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05" y="1198425"/>
            <a:ext cx="824544" cy="80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C:\Users\admin\Pictures\pic4642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627" y="2214862"/>
            <a:ext cx="804580" cy="77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C:\Users\admin\Pictures\cyrillic-letter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72" y="2808133"/>
            <a:ext cx="866888" cy="7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Pictures\5pageb.png"/>
          <p:cNvPicPr>
            <a:picLocks noChangeAspect="1" noChangeArrowheads="1"/>
          </p:cNvPicPr>
          <p:nvPr/>
        </p:nvPicPr>
        <p:blipFill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63" y="902213"/>
            <a:ext cx="646931" cy="8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3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568952" cy="6192688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Образовательные: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1.Закрепить счет в пределах 10, умение воспринимать задание на слух, считать в уме.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2.Умение находить в числовом ряду число и соседние с ним числа.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3.Закрепление умения различать геометрические фигуры по форме, цвету, величине.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4.Закрепить  умение последовательно называть дни недели, сопоставлять каждый день недели с определенным цветом; называть «соседей» дня.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Обучать мыслительному действию, работать с недостатком данных.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1.Развивать логическое мышление, внимание, память.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2.Развивать умение находить в числовом ряду число и соседние с ним числа.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Развивать умение ориентироваться в пространстве.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Развивать сообразительность и быстроту реакции.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Воспитывать интерес к математике.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Вызвать у детей чувство радости от совместных действий, успешно выполненных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90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Профессор математики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Pictures\3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46" y="185007"/>
            <a:ext cx="5036934" cy="631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0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Pictures\imgs1208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34999"/>
            <a:ext cx="7488832" cy="599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78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синий, большой, тонкий прямоугольник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8" y="731519"/>
            <a:ext cx="6237314" cy="104129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844824"/>
            <a:ext cx="482453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7" y="1052735"/>
            <a:ext cx="2592287" cy="439248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правильно ли вы собрали лесенку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Pictures\Палочки_2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2215"/>
            <a:ext cx="6157408" cy="604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88640"/>
            <a:ext cx="6644208" cy="7920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Посчитайте по порядку от 1 до 10, а теперь  обратно от 1 0 до 1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admin\Pictures\i (3)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329"/>
            <a:ext cx="8680533" cy="545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Pictures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7" y="281964"/>
            <a:ext cx="8645985" cy="647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dmin\Pictures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2857500" cy="336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admin\Pictures\number7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3672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admin\Pictures\toc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13176"/>
            <a:ext cx="743482" cy="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\Pictures\6_1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18" y="276280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762"/>
            <a:ext cx="8645985" cy="647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dmin\Pictures\985-naklejka-Cifra-8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456384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\Pictures\0bab7143-95d0-4900-b45a-01dc381c127f_146767820202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66649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admin\Pictures\toc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76" y="530120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admin\Pictures\number7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9851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5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327</TotalTime>
  <Words>180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«Путешествие в страну математики»</vt:lpstr>
      <vt:lpstr>Презентация PowerPoint</vt:lpstr>
      <vt:lpstr>Профессор математики</vt:lpstr>
      <vt:lpstr>Презентация PowerPoint</vt:lpstr>
      <vt:lpstr>Это синий, большой, тонкий прямоугольник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28</cp:revision>
  <dcterms:created xsi:type="dcterms:W3CDTF">2017-08-01T08:50:18Z</dcterms:created>
  <dcterms:modified xsi:type="dcterms:W3CDTF">2017-08-03T15:33:06Z</dcterms:modified>
</cp:coreProperties>
</file>