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4" r:id="rId2"/>
    <p:sldId id="265" r:id="rId3"/>
    <p:sldId id="257" r:id="rId4"/>
    <p:sldId id="260" r:id="rId5"/>
    <p:sldId id="263" r:id="rId6"/>
    <p:sldId id="26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600E-5899-472D-9F5C-6DB97B18C9D5}" type="datetimeFigureOut">
              <a:rPr lang="ru-RU" smtClean="0"/>
              <a:pPr/>
              <a:t>04.08.2017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7F91-94E5-4F1F-979A-A4DE08BAC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600E-5899-472D-9F5C-6DB97B18C9D5}" type="datetimeFigureOut">
              <a:rPr lang="ru-RU" smtClean="0"/>
              <a:pPr/>
              <a:t>04.08.2017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7F91-94E5-4F1F-979A-A4DE08BAC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600E-5899-472D-9F5C-6DB97B18C9D5}" type="datetimeFigureOut">
              <a:rPr lang="ru-RU" smtClean="0"/>
              <a:pPr/>
              <a:t>04.08.2017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7F91-94E5-4F1F-979A-A4DE08BAC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600E-5899-472D-9F5C-6DB97B18C9D5}" type="datetimeFigureOut">
              <a:rPr lang="ru-RU" smtClean="0"/>
              <a:pPr/>
              <a:t>04.08.2017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7F91-94E5-4F1F-979A-A4DE08BAC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600E-5899-472D-9F5C-6DB97B18C9D5}" type="datetimeFigureOut">
              <a:rPr lang="ru-RU" smtClean="0"/>
              <a:pPr/>
              <a:t>04.08.2017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7F91-94E5-4F1F-979A-A4DE08BAC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600E-5899-472D-9F5C-6DB97B18C9D5}" type="datetimeFigureOut">
              <a:rPr lang="ru-RU" smtClean="0"/>
              <a:pPr/>
              <a:t>04.08.2017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7F91-94E5-4F1F-979A-A4DE08BAC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600E-5899-472D-9F5C-6DB97B18C9D5}" type="datetimeFigureOut">
              <a:rPr lang="ru-RU" smtClean="0"/>
              <a:pPr/>
              <a:t>04.08.2017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7F91-94E5-4F1F-979A-A4DE08BAC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600E-5899-472D-9F5C-6DB97B18C9D5}" type="datetimeFigureOut">
              <a:rPr lang="ru-RU" smtClean="0"/>
              <a:pPr/>
              <a:t>04.08.2017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7F91-94E5-4F1F-979A-A4DE08BAC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600E-5899-472D-9F5C-6DB97B18C9D5}" type="datetimeFigureOut">
              <a:rPr lang="ru-RU" smtClean="0"/>
              <a:pPr/>
              <a:t>04.08.2017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7F91-94E5-4F1F-979A-A4DE08BAC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600E-5899-472D-9F5C-6DB97B18C9D5}" type="datetimeFigureOut">
              <a:rPr lang="ru-RU" smtClean="0"/>
              <a:pPr/>
              <a:t>04.08.2017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7F91-94E5-4F1F-979A-A4DE08BAC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600E-5899-472D-9F5C-6DB97B18C9D5}" type="datetimeFigureOut">
              <a:rPr lang="ru-RU" smtClean="0"/>
              <a:pPr/>
              <a:t>04.08.2017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7F91-94E5-4F1F-979A-A4DE08BACAB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B3E600E-5899-472D-9F5C-6DB97B18C9D5}" type="datetimeFigureOut">
              <a:rPr lang="ru-RU" smtClean="0"/>
              <a:pPr/>
              <a:t>04.08.2017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9D67F91-94E5-4F1F-979A-A4DE08BAC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Занятие «Мишка заблудился»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Вторая младшая группа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19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Задачи: </a:t>
            </a:r>
            <a:endParaRPr lang="ru-RU" dirty="0"/>
          </a:p>
          <a:p>
            <a:r>
              <a:rPr lang="ru-RU" b="1" dirty="0"/>
              <a:t>Образовательные:</a:t>
            </a:r>
            <a:endParaRPr lang="ru-RU" dirty="0"/>
          </a:p>
          <a:p>
            <a:r>
              <a:rPr lang="ru-RU" dirty="0"/>
              <a:t>1.Закрепить порядковый счет, знания детей о цифрах до шести;</a:t>
            </a:r>
          </a:p>
          <a:p>
            <a:r>
              <a:rPr lang="ru-RU" dirty="0"/>
              <a:t>2.Закрепить умение соотносить количество предметов с цифрой;</a:t>
            </a:r>
          </a:p>
          <a:p>
            <a:r>
              <a:rPr lang="ru-RU" dirty="0"/>
              <a:t>3.Закрепить и  обобщить знания детей о животных, временах года, признаках времен года;</a:t>
            </a:r>
          </a:p>
          <a:p>
            <a:r>
              <a:rPr lang="ru-RU" dirty="0"/>
              <a:t>4.Закрепить знания о геометрических фигурах, знание цвета, широкий, узкий, больше - меньше, одинаковое количество;</a:t>
            </a:r>
          </a:p>
          <a:p>
            <a:r>
              <a:rPr lang="ru-RU" dirty="0"/>
              <a:t>5.Закрепить умение различать левую и правую руку.</a:t>
            </a:r>
          </a:p>
          <a:p>
            <a:r>
              <a:rPr lang="ru-RU" b="1" dirty="0"/>
              <a:t>Развивающие:</a:t>
            </a:r>
            <a:endParaRPr lang="ru-RU" dirty="0"/>
          </a:p>
          <a:p>
            <a:r>
              <a:rPr lang="ru-RU" dirty="0"/>
              <a:t>1.Развивать логическое мышление, память, внимание, наблюдательность;</a:t>
            </a:r>
          </a:p>
          <a:p>
            <a:r>
              <a:rPr lang="ru-RU" dirty="0"/>
              <a:t>2.Развивать связную речь, обогащать словарный запас детей;</a:t>
            </a:r>
          </a:p>
          <a:p>
            <a:r>
              <a:rPr lang="ru-RU" dirty="0"/>
              <a:t>3.Развивать представления о равенстве и неравенстве 2-х групп предметов на основе счета.</a:t>
            </a:r>
          </a:p>
          <a:p>
            <a:r>
              <a:rPr lang="ru-RU" dirty="0"/>
              <a:t>4.Развивать умение составлять животных из логических блоков </a:t>
            </a:r>
            <a:r>
              <a:rPr lang="ru-RU" dirty="0" err="1"/>
              <a:t>Дьенеша</a:t>
            </a:r>
            <a:r>
              <a:rPr lang="ru-RU" dirty="0"/>
              <a:t>.</a:t>
            </a:r>
          </a:p>
          <a:p>
            <a:r>
              <a:rPr lang="ru-RU" b="1" dirty="0"/>
              <a:t>Воспитательные: </a:t>
            </a:r>
            <a:endParaRPr lang="ru-RU" dirty="0"/>
          </a:p>
          <a:p>
            <a:r>
              <a:rPr lang="ru-RU" dirty="0"/>
              <a:t>1.Воспитывать любовь к животным;</a:t>
            </a:r>
          </a:p>
          <a:p>
            <a:r>
              <a:rPr lang="ru-RU" dirty="0"/>
              <a:t>2.Воспитывать активность, воображение, самостоятельность суждений.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Pictures\76935653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4" y="-24764"/>
            <a:ext cx="9097009" cy="682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Pictures\funforkids.ru_pictures_squirrel_squirrel02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495" y="764704"/>
            <a:ext cx="1018328" cy="11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Pictures\funforkids.ru_pictures_squirrel_squirrel02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64" y="3064001"/>
            <a:ext cx="1018328" cy="11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admin\Pictures\funforkids.ru_pictures_squirrel_squirrel02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97152"/>
            <a:ext cx="1018328" cy="11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admin\Pictures\funforkids.ru_pictures_squirrel_squirrel02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395" y="3557770"/>
            <a:ext cx="757709" cy="83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Pictures\funforkids.ru_pictures_squirrel_squirrel02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268" y="2926211"/>
            <a:ext cx="597916" cy="66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52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Pictures\bereg_re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42" y="301706"/>
            <a:ext cx="4464496" cy="335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Pictures\img_18457562_614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121" y="1979147"/>
            <a:ext cx="4301750" cy="392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46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img_user_file_583de74b7dfee_12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1026"/>
            <a:ext cx="6923054" cy="614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33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dirty="0"/>
          </a:p>
        </p:txBody>
      </p:sp>
      <p:pic>
        <p:nvPicPr>
          <p:cNvPr id="3" name="Picture 3" descr="C:\Users\admin\Pictures\0_8f0a3_7ec7fab0_X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49912"/>
            <a:ext cx="5423168" cy="542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64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154</TotalTime>
  <Words>135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Spring</vt:lpstr>
      <vt:lpstr>Занятие «Мишка заблудился»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20</cp:revision>
  <dcterms:created xsi:type="dcterms:W3CDTF">2017-05-21T13:55:40Z</dcterms:created>
  <dcterms:modified xsi:type="dcterms:W3CDTF">2017-08-03T17:33:31Z</dcterms:modified>
</cp:coreProperties>
</file>