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7"/>
  </p:notesMasterIdLst>
  <p:sldIdLst>
    <p:sldId id="271" r:id="rId2"/>
    <p:sldId id="272" r:id="rId3"/>
    <p:sldId id="268" r:id="rId4"/>
    <p:sldId id="270" r:id="rId5"/>
    <p:sldId id="274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1B9B"/>
    <a:srgbClr val="FF9933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1" autoAdjust="0"/>
    <p:restoredTop sz="94660"/>
  </p:normalViewPr>
  <p:slideViewPr>
    <p:cSldViewPr>
      <p:cViewPr varScale="1">
        <p:scale>
          <a:sx n="69" d="100"/>
          <a:sy n="69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4960E84-DEC3-49FA-A8A6-67758D437822}" type="datetimeFigureOut">
              <a:rPr lang="ru-RU"/>
              <a:pPr>
                <a:defRPr/>
              </a:pPr>
              <a:t>03.08.2017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2655132-A650-4E7E-AD73-1E7669CA9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750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BA9B040C-C653-447D-8952-CAEDB7A988F9}" type="datetimeFigureOut">
              <a:rPr lang="ru-RU" smtClean="0"/>
              <a:pPr>
                <a:defRPr/>
              </a:pPr>
              <a:t>03.08.2017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ABC4529-E724-4041-9009-5B15C580CC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F9AF4B-0742-42FA-8E0B-CA62B67A865F}" type="datetimeFigureOut">
              <a:rPr lang="ru-RU" smtClean="0"/>
              <a:pPr>
                <a:defRPr/>
              </a:pPr>
              <a:t>03.08.2017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7EA119-D3E1-4853-A017-96B9D737A3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4D3A1B-33CF-4A48-8AB3-CAF63A2DE30E}" type="datetimeFigureOut">
              <a:rPr lang="ru-RU" smtClean="0"/>
              <a:pPr>
                <a:defRPr/>
              </a:pPr>
              <a:t>03.08.2017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1C003-C846-4A11-82B5-48D883D573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C5D00-683A-48F0-A053-C04A3EB4A7A6}" type="datetimeFigureOut">
              <a:rPr lang="ru-RU" smtClean="0"/>
              <a:pPr>
                <a:defRPr/>
              </a:pPr>
              <a:t>03.08.2017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A477CF-9239-4180-8F40-243D300D96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FD5AEC-AA44-48BA-8DE8-C78759C88040}" type="datetimeFigureOut">
              <a:rPr lang="ru-RU" smtClean="0"/>
              <a:pPr>
                <a:defRPr/>
              </a:pPr>
              <a:t>03.08.2017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AE03F-FAFE-4BD8-A0D4-4A9A0AF5C8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CCD9C4-1461-43FD-96B2-85A14F5E2B4A}" type="datetimeFigureOut">
              <a:rPr lang="ru-RU" smtClean="0"/>
              <a:pPr>
                <a:defRPr/>
              </a:pPr>
              <a:t>03.08.2017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CD367-A9B4-4D46-BFB2-F85A33E481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225685-6F81-4ADC-BE1E-269B8922E51C}" type="datetimeFigureOut">
              <a:rPr lang="ru-RU" smtClean="0"/>
              <a:pPr>
                <a:defRPr/>
              </a:pPr>
              <a:t>03.08.2017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20629-793A-4DA1-81F9-7E50363704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BC7C30-0938-490A-A5A2-805CD5F3332A}" type="datetimeFigureOut">
              <a:rPr lang="ru-RU" smtClean="0"/>
              <a:pPr>
                <a:defRPr/>
              </a:pPr>
              <a:t>03.08.2017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AC8CB-3C1D-42A4-ABAC-B1A8812A6A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7BA335-1EDE-49A8-A4CE-055231141988}" type="datetimeFigureOut">
              <a:rPr lang="ru-RU" smtClean="0"/>
              <a:pPr>
                <a:defRPr/>
              </a:pPr>
              <a:t>03.08.2017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160E8-1C3E-4182-A333-00CFFEAB66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8E0F01-8821-417F-9EBF-B271F1C2EE6B}" type="datetimeFigureOut">
              <a:rPr lang="ru-RU" smtClean="0"/>
              <a:pPr>
                <a:defRPr/>
              </a:pPr>
              <a:t>03.08.2017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7381D-83E3-4F9C-9297-4CC49E37F8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C1760E-AC46-4EF9-B129-6838F3A9532E}" type="datetimeFigureOut">
              <a:rPr lang="ru-RU" smtClean="0"/>
              <a:pPr>
                <a:defRPr/>
              </a:pPr>
              <a:t>03.08.2017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5369C-F1A4-403D-94B1-CE8AB42A13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0A2097FF-F005-44DD-9AFF-F171EB6B9682}" type="datetimeFigureOut">
              <a:rPr lang="ru-RU" smtClean="0"/>
              <a:pPr>
                <a:defRPr/>
              </a:pPr>
              <a:t>03.08.2017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E629BCEE-54FA-4424-A11D-874A63150D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Занятие «Путешествие по станциям»</a:t>
            </a:r>
            <a:endParaRPr lang="ru-RU" sz="3200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Средняя группа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836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7704856" cy="554461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Задачи: </a:t>
            </a:r>
            <a:endParaRPr lang="ru-RU" dirty="0"/>
          </a:p>
          <a:p>
            <a:r>
              <a:rPr lang="ru-RU" b="1" dirty="0"/>
              <a:t>Образовательные:</a:t>
            </a:r>
            <a:endParaRPr lang="ru-RU" dirty="0"/>
          </a:p>
          <a:p>
            <a:r>
              <a:rPr lang="ru-RU" dirty="0"/>
              <a:t>1.Закрепить порядковый счет, знания детей о цифрах до семи;</a:t>
            </a:r>
          </a:p>
          <a:p>
            <a:r>
              <a:rPr lang="ru-RU" dirty="0"/>
              <a:t>2.Закрепить умение соотносить количество предметов с цифрой;</a:t>
            </a:r>
          </a:p>
          <a:p>
            <a:r>
              <a:rPr lang="ru-RU" dirty="0"/>
              <a:t>3.Закрепить и  обобщить знания детей о животных, временах года, признаках времен года;</a:t>
            </a:r>
          </a:p>
          <a:p>
            <a:r>
              <a:rPr lang="ru-RU" dirty="0"/>
              <a:t>4.Закрепить знания о геометрических фигурах, знание цвета, широкий, узкий, больше – меньше, одинаковое количество;</a:t>
            </a:r>
          </a:p>
          <a:p>
            <a:r>
              <a:rPr lang="ru-RU" dirty="0"/>
              <a:t>5.Закрепить умение различать левую и правую руку.</a:t>
            </a:r>
          </a:p>
          <a:p>
            <a:r>
              <a:rPr lang="ru-RU" b="1" dirty="0"/>
              <a:t>Развивающие:</a:t>
            </a:r>
            <a:endParaRPr lang="ru-RU" dirty="0"/>
          </a:p>
          <a:p>
            <a:r>
              <a:rPr lang="ru-RU" dirty="0"/>
              <a:t>1.Развивать логическое мышление, память, внимание, наблюдательность;</a:t>
            </a:r>
          </a:p>
          <a:p>
            <a:r>
              <a:rPr lang="ru-RU" dirty="0"/>
              <a:t>2.Развивать связную речь, обогащать словарный запас детей;</a:t>
            </a:r>
          </a:p>
          <a:p>
            <a:r>
              <a:rPr lang="ru-RU" dirty="0"/>
              <a:t>3.Развивать представления о равенстве и неравенстве 2-х групп предметов на основе счета.</a:t>
            </a:r>
          </a:p>
          <a:p>
            <a:r>
              <a:rPr lang="ru-RU" dirty="0"/>
              <a:t>4.Развивать умение составлять животных из логических блоков </a:t>
            </a:r>
            <a:r>
              <a:rPr lang="ru-RU" dirty="0" err="1"/>
              <a:t>Дьенеша</a:t>
            </a:r>
            <a:r>
              <a:rPr lang="ru-RU" dirty="0"/>
              <a:t>.</a:t>
            </a:r>
          </a:p>
          <a:p>
            <a:r>
              <a:rPr lang="ru-RU" b="1" dirty="0"/>
              <a:t>Воспитательные: </a:t>
            </a:r>
            <a:endParaRPr lang="ru-RU" dirty="0"/>
          </a:p>
          <a:p>
            <a:r>
              <a:rPr lang="ru-RU" dirty="0"/>
              <a:t>1.Воспитывать любовь к животным;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22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lga-a.dou.tomsk.ru/wp-content/uploads/2013/12/3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338521" cy="6858000"/>
          </a:xfrm>
          <a:prstGeom prst="rect">
            <a:avLst/>
          </a:prstGeom>
          <a:noFill/>
        </p:spPr>
      </p:pic>
      <p:pic>
        <p:nvPicPr>
          <p:cNvPr id="1028" name="Picture 4" descr="http://doymalinovka.ucoz.ru/0_6dea3_91de1594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715016"/>
            <a:ext cx="1071570" cy="928694"/>
          </a:xfrm>
          <a:prstGeom prst="rect">
            <a:avLst/>
          </a:prstGeom>
          <a:noFill/>
        </p:spPr>
      </p:pic>
      <p:pic>
        <p:nvPicPr>
          <p:cNvPr id="4" name="Picture 4" descr="http://doymalinovka.ucoz.ru/0_6dea3_91de1594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4857760"/>
            <a:ext cx="1214446" cy="928694"/>
          </a:xfrm>
          <a:prstGeom prst="rect">
            <a:avLst/>
          </a:prstGeom>
          <a:noFill/>
        </p:spPr>
      </p:pic>
      <p:pic>
        <p:nvPicPr>
          <p:cNvPr id="5" name="Picture 4" descr="http://doymalinovka.ucoz.ru/0_6dea3_91de1594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5715016"/>
            <a:ext cx="1143007" cy="928694"/>
          </a:xfrm>
          <a:prstGeom prst="rect">
            <a:avLst/>
          </a:prstGeom>
          <a:noFill/>
        </p:spPr>
      </p:pic>
      <p:pic>
        <p:nvPicPr>
          <p:cNvPr id="6" name="Picture 4" descr="http://doymalinovka.ucoz.ru/0_6dea3_91de1594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5072074"/>
            <a:ext cx="1071570" cy="928694"/>
          </a:xfrm>
          <a:prstGeom prst="rect">
            <a:avLst/>
          </a:prstGeom>
          <a:noFill/>
        </p:spPr>
      </p:pic>
      <p:pic>
        <p:nvPicPr>
          <p:cNvPr id="7" name="Picture 4" descr="http://doymalinovka.ucoz.ru/0_6dea3_91de1594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5715016"/>
            <a:ext cx="1071569" cy="928694"/>
          </a:xfrm>
          <a:prstGeom prst="rect">
            <a:avLst/>
          </a:prstGeom>
          <a:noFill/>
        </p:spPr>
      </p:pic>
      <p:pic>
        <p:nvPicPr>
          <p:cNvPr id="8" name="Picture 4" descr="http://doymalinovka.ucoz.ru/0_6dea3_91de1594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5715016"/>
            <a:ext cx="1143008" cy="928694"/>
          </a:xfrm>
          <a:prstGeom prst="rect">
            <a:avLst/>
          </a:prstGeom>
          <a:noFill/>
        </p:spPr>
      </p:pic>
      <p:pic>
        <p:nvPicPr>
          <p:cNvPr id="1032" name="Picture 8" descr="http://img-fotki.yandex.ru/get/5803/valenta-mog.137/0_6ddb2_15225bb1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21117">
            <a:off x="3410920" y="4233570"/>
            <a:ext cx="1428760" cy="1170695"/>
          </a:xfrm>
          <a:prstGeom prst="rect">
            <a:avLst/>
          </a:prstGeom>
          <a:noFill/>
        </p:spPr>
      </p:pic>
      <p:pic>
        <p:nvPicPr>
          <p:cNvPr id="1034" name="Picture 10" descr="http://img-fotki.yandex.ru/get/5803/valenta-mog.137/0_6ddb2_15225bb1_ori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602342">
            <a:off x="264627" y="2051376"/>
            <a:ext cx="1163762" cy="953561"/>
          </a:xfrm>
          <a:prstGeom prst="rect">
            <a:avLst/>
          </a:prstGeom>
          <a:noFill/>
        </p:spPr>
      </p:pic>
      <p:pic>
        <p:nvPicPr>
          <p:cNvPr id="1036" name="Picture 12" descr="http://foto-babochek.ru/images/clipart-babochka_10_smal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072330" y="2285992"/>
            <a:ext cx="857256" cy="880116"/>
          </a:xfrm>
          <a:prstGeom prst="rect">
            <a:avLst/>
          </a:prstGeom>
          <a:noFill/>
        </p:spPr>
      </p:pic>
      <p:pic>
        <p:nvPicPr>
          <p:cNvPr id="1040" name="Picture 16" descr="http://img-fotki.yandex.ru/get/4311/annaze63.9f/0_3a898_46612736_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714884"/>
            <a:ext cx="1500198" cy="1500198"/>
          </a:xfrm>
          <a:prstGeom prst="rect">
            <a:avLst/>
          </a:prstGeom>
          <a:noFill/>
        </p:spPr>
      </p:pic>
      <p:pic>
        <p:nvPicPr>
          <p:cNvPr id="1042" name="Picture 18" descr="http://www.xn----8sbyahcudaxrfs.solkids.ru/images/babochki/multyashnye/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5918" y="3286124"/>
            <a:ext cx="1307949" cy="1240917"/>
          </a:xfrm>
          <a:prstGeom prst="rect">
            <a:avLst/>
          </a:prstGeom>
          <a:noFill/>
        </p:spPr>
      </p:pic>
      <p:pic>
        <p:nvPicPr>
          <p:cNvPr id="17" name="Picture 18" descr="http://www.xn----8sbyahcudaxrfs.solkids.ru/images/babochki/multyashnye/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86380" y="5000636"/>
            <a:ext cx="1307949" cy="12409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static.make.ua/catalog/24/children-0000285__1395757636__6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66182" cy="6858000"/>
          </a:xfrm>
          <a:prstGeom prst="rect">
            <a:avLst/>
          </a:prstGeom>
          <a:noFill/>
        </p:spPr>
      </p:pic>
      <p:pic>
        <p:nvPicPr>
          <p:cNvPr id="26634" name="Picture 10" descr="http://img-novosib.fotki.yandex.ru/get/5906/valenta-mog.177/0_75393_5a56a99f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3071810"/>
            <a:ext cx="1571637" cy="2201173"/>
          </a:xfrm>
          <a:prstGeom prst="rect">
            <a:avLst/>
          </a:prstGeom>
          <a:noFill/>
        </p:spPr>
      </p:pic>
      <p:pic>
        <p:nvPicPr>
          <p:cNvPr id="26640" name="Picture 16" descr="http://img-fotki.yandex.ru/get/9261/16969765.1aa/0_818bb_98aaa2e5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643446"/>
            <a:ext cx="928694" cy="1846342"/>
          </a:xfrm>
          <a:prstGeom prst="rect">
            <a:avLst/>
          </a:prstGeom>
          <a:noFill/>
        </p:spPr>
      </p:pic>
      <p:pic>
        <p:nvPicPr>
          <p:cNvPr id="26644" name="Picture 20" descr="http://s4.pic4you.ru/y2014/10-14/12216/464897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642918"/>
            <a:ext cx="2151077" cy="2025322"/>
          </a:xfrm>
          <a:prstGeom prst="rect">
            <a:avLst/>
          </a:prstGeom>
          <a:noFill/>
        </p:spPr>
      </p:pic>
      <p:pic>
        <p:nvPicPr>
          <p:cNvPr id="26648" name="Picture 24" descr="http://s1.pic4you.ru/allimage/y2012/09-17/12216/244806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214686"/>
            <a:ext cx="1880983" cy="2127221"/>
          </a:xfrm>
          <a:prstGeom prst="rect">
            <a:avLst/>
          </a:prstGeom>
          <a:noFill/>
        </p:spPr>
      </p:pic>
      <p:pic>
        <p:nvPicPr>
          <p:cNvPr id="26656" name="Picture 32" descr="http://by-anna.ucoz.ru/dogs/5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4973488"/>
            <a:ext cx="1324187" cy="1884512"/>
          </a:xfrm>
          <a:prstGeom prst="rect">
            <a:avLst/>
          </a:prstGeom>
          <a:noFill/>
        </p:spPr>
      </p:pic>
      <p:pic>
        <p:nvPicPr>
          <p:cNvPr id="26658" name="Picture 34" descr="https://img-fotki.yandex.ru/get/9318/163781271.82/0_b5c06_b07e12f3_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488" y="2928934"/>
            <a:ext cx="2000254" cy="16478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6552728" cy="936104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" name="Picture 2" descr="C:\Users\admin\Pictures\167190585_2_1000x700_korziny-dekorativnye-podarochnye-fotograf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1641747"/>
            <a:ext cx="5184576" cy="462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96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1035</TotalTime>
  <Words>127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Остин</vt:lpstr>
      <vt:lpstr>Занятие «Путешествие по станциям»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76</cp:revision>
  <dcterms:created xsi:type="dcterms:W3CDTF">2013-02-13T10:33:57Z</dcterms:created>
  <dcterms:modified xsi:type="dcterms:W3CDTF">2017-08-03T13:53:36Z</dcterms:modified>
</cp:coreProperties>
</file>