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12F5-84C6-4B13-9A7F-6933C13EBC84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4CAB-27F0-4EAC-B105-1E3FA92F7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12F5-84C6-4B13-9A7F-6933C13EBC84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4CAB-27F0-4EAC-B105-1E3FA92F7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12F5-84C6-4B13-9A7F-6933C13EBC84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4CAB-27F0-4EAC-B105-1E3FA92F7F0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12F5-84C6-4B13-9A7F-6933C13EBC84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4CAB-27F0-4EAC-B105-1E3FA92F7F0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12F5-84C6-4B13-9A7F-6933C13EBC84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4CAB-27F0-4EAC-B105-1E3FA92F7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12F5-84C6-4B13-9A7F-6933C13EBC84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4CAB-27F0-4EAC-B105-1E3FA92F7F0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12F5-84C6-4B13-9A7F-6933C13EBC84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4CAB-27F0-4EAC-B105-1E3FA92F7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12F5-84C6-4B13-9A7F-6933C13EBC84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4CAB-27F0-4EAC-B105-1E3FA92F7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12F5-84C6-4B13-9A7F-6933C13EBC84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4CAB-27F0-4EAC-B105-1E3FA92F7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12F5-84C6-4B13-9A7F-6933C13EBC84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4CAB-27F0-4EAC-B105-1E3FA92F7F0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12F5-84C6-4B13-9A7F-6933C13EBC84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4CAB-27F0-4EAC-B105-1E3FA92F7F0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94112F5-84C6-4B13-9A7F-6933C13EBC84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9264CAB-27F0-4EAC-B105-1E3FA92F7F0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Развлечение «В гостях у матрешки»</a:t>
            </a:r>
            <a:endParaRPr lang="ru-RU" sz="3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7030A0"/>
                </a:solidFill>
              </a:rPr>
              <a:t>Средняя группа</a:t>
            </a:r>
            <a:endParaRPr lang="ru-RU" sz="28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78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640959" cy="619268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Задачи:</a:t>
            </a:r>
            <a:endParaRPr lang="ru-RU" dirty="0"/>
          </a:p>
          <a:p>
            <a:r>
              <a:rPr lang="ru-RU" b="1" dirty="0"/>
              <a:t>Образовательные:</a:t>
            </a:r>
            <a:endParaRPr lang="ru-RU" dirty="0"/>
          </a:p>
          <a:p>
            <a:pPr lvl="0"/>
            <a:r>
              <a:rPr lang="ru-RU" dirty="0"/>
              <a:t>Приучать детей слушать стихи, формировать интерес к русскому  фольклору.</a:t>
            </a:r>
          </a:p>
          <a:p>
            <a:pPr lvl="0"/>
            <a:r>
              <a:rPr lang="ru-RU" dirty="0"/>
              <a:t>Формировать умения отвечать на вопросы.</a:t>
            </a:r>
          </a:p>
          <a:p>
            <a:pPr lvl="0"/>
            <a:r>
              <a:rPr lang="ru-RU" dirty="0"/>
              <a:t>Формировать умение детей выкладывать из геометрических блоков по алгоритму, называя геометрическую форму.</a:t>
            </a:r>
          </a:p>
          <a:p>
            <a:pPr lvl="0"/>
            <a:r>
              <a:rPr lang="ru-RU" dirty="0"/>
              <a:t>Закрепить знания цвета.</a:t>
            </a:r>
          </a:p>
          <a:p>
            <a:r>
              <a:rPr lang="ru-RU" b="1" dirty="0"/>
              <a:t>Развивающие:</a:t>
            </a:r>
            <a:endParaRPr lang="ru-RU" dirty="0"/>
          </a:p>
          <a:p>
            <a:pPr lvl="0"/>
            <a:r>
              <a:rPr lang="ru-RU" dirty="0"/>
              <a:t>Развивать игровую деятельность детей.</a:t>
            </a:r>
          </a:p>
          <a:p>
            <a:pPr lvl="0"/>
            <a:r>
              <a:rPr lang="ru-RU" dirty="0"/>
              <a:t>Развивать умения различать предметы по пространственному расположению.</a:t>
            </a:r>
          </a:p>
          <a:p>
            <a:pPr lvl="0"/>
            <a:r>
              <a:rPr lang="ru-RU" dirty="0"/>
              <a:t>Развивать умения сравнивать и устанавливать соответствие предметов.</a:t>
            </a:r>
          </a:p>
          <a:p>
            <a:pPr lvl="0"/>
            <a:r>
              <a:rPr lang="ru-RU" dirty="0"/>
              <a:t>Развивать умение составлять целое из частей.</a:t>
            </a:r>
          </a:p>
          <a:p>
            <a:r>
              <a:rPr lang="ru-RU" b="1" dirty="0"/>
              <a:t>Воспитательные:</a:t>
            </a:r>
            <a:endParaRPr lang="ru-RU" dirty="0"/>
          </a:p>
          <a:p>
            <a:pPr lvl="0"/>
            <a:r>
              <a:rPr lang="ru-RU" dirty="0"/>
              <a:t>Вызвать положительный эмоциональный настрой детей.</a:t>
            </a:r>
          </a:p>
          <a:p>
            <a:pPr lvl="0"/>
            <a:r>
              <a:rPr lang="ru-RU" dirty="0"/>
              <a:t>Воспитывать бережное отношение к русской матрёшке.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8168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Игра «Собери бусы для матрешки»</a:t>
            </a:r>
            <a:endParaRPr lang="ru-RU" sz="28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admin\Pictures\i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231" y="1772816"/>
            <a:ext cx="7369049" cy="144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\Pictures\i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64" y="3212977"/>
            <a:ext cx="7720444" cy="142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\Pictures\i (7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16" y="4877575"/>
            <a:ext cx="7327184" cy="132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47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Молодцы!!!</a:t>
            </a:r>
            <a:endParaRPr lang="ru-RU" sz="36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dmin\Pictures\i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22" y="2348880"/>
            <a:ext cx="7967163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78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39</TotalTime>
  <Words>102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Развлечение «В гостях у матрешки»</vt:lpstr>
      <vt:lpstr>Презентация PowerPoint</vt:lpstr>
      <vt:lpstr>Игра «Собери бусы для матрешки»</vt:lpstr>
      <vt:lpstr>Молодцы!!!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Развлечение «В гостях у матрешки»</dc:title>
  <dc:creator>admin</dc:creator>
  <cp:lastModifiedBy>admin</cp:lastModifiedBy>
  <cp:revision>7</cp:revision>
  <dcterms:created xsi:type="dcterms:W3CDTF">2017-07-29T19:28:47Z</dcterms:created>
  <dcterms:modified xsi:type="dcterms:W3CDTF">2017-08-03T14:34:17Z</dcterms:modified>
</cp:coreProperties>
</file>